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crucible</a:t>
            </a:r>
            <a:br>
              <a:rPr lang="en-US" dirty="0"/>
            </a:br>
            <a:r>
              <a:rPr lang="en-US" dirty="0"/>
              <a:t>a drama</a:t>
            </a:r>
            <a:br>
              <a:rPr lang="en-US" dirty="0"/>
            </a:br>
            <a:r>
              <a:rPr lang="en-US" dirty="0"/>
              <a:t>by Arthur miller</a:t>
            </a:r>
          </a:p>
        </p:txBody>
      </p:sp>
    </p:spTree>
    <p:extLst>
      <p:ext uri="{BB962C8B-B14F-4D97-AF65-F5344CB8AC3E}">
        <p14:creationId xmlns:p14="http://schemas.microsoft.com/office/powerpoint/2010/main" val="168819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Arthur miller and allegory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3237"/>
            <a:ext cx="10178322" cy="4346356"/>
          </a:xfrm>
        </p:spPr>
        <p:txBody>
          <a:bodyPr>
            <a:noAutofit/>
          </a:bodyPr>
          <a:lstStyle/>
          <a:p>
            <a:r>
              <a:rPr lang="en-US" sz="2800" dirty="0"/>
              <a:t>Arthur Miller saw the similarities between McCarthyism and the Salem Witch Trials and chose to express that in his play, The Crucible</a:t>
            </a:r>
          </a:p>
          <a:p>
            <a:r>
              <a:rPr lang="en-US" sz="2800" dirty="0"/>
              <a:t>McCarthyism started with Senator Joseph McCarthy when he made a list of people (politicians, celebrities, artists) who were supposedly communists. </a:t>
            </a:r>
          </a:p>
          <a:p>
            <a:pPr lvl="1"/>
            <a:r>
              <a:rPr lang="en-US" sz="2800" dirty="0"/>
              <a:t>This turned into people accusing other people to get out of going to jail based on no evidence whatsoever (Just like the Crucible!)</a:t>
            </a:r>
          </a:p>
        </p:txBody>
      </p:sp>
    </p:spTree>
    <p:extLst>
      <p:ext uri="{BB962C8B-B14F-4D97-AF65-F5344CB8AC3E}">
        <p14:creationId xmlns:p14="http://schemas.microsoft.com/office/powerpoint/2010/main" val="409333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Ws</a:t>
            </a:r>
            <a:r>
              <a:rPr lang="en-US" dirty="0"/>
              <a:t> of the </a:t>
            </a:r>
            <a:r>
              <a:rPr lang="en-US" dirty="0" err="1"/>
              <a:t>salem</a:t>
            </a:r>
            <a:r>
              <a:rPr lang="en-US" dirty="0"/>
              <a:t> witch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Who: The Puritans</a:t>
            </a:r>
          </a:p>
          <a:p>
            <a:r>
              <a:rPr lang="en-US" sz="2400" dirty="0"/>
              <a:t>What: Witch Hunts</a:t>
            </a:r>
          </a:p>
          <a:p>
            <a:r>
              <a:rPr lang="en-US" sz="2400" dirty="0"/>
              <a:t>When: 1690s</a:t>
            </a:r>
          </a:p>
          <a:p>
            <a:r>
              <a:rPr lang="en-US" sz="2400" dirty="0"/>
              <a:t>Where: Salem, Mass</a:t>
            </a:r>
          </a:p>
          <a:p>
            <a:r>
              <a:rPr lang="en-US" sz="2400" dirty="0"/>
              <a:t>Why: fear (people who were accused could get out of getting into trouble if they accused someone else; or if you accused someone no one would think to accuse you)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829" y="1213483"/>
            <a:ext cx="4521171" cy="297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6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ws</a:t>
            </a:r>
            <a:r>
              <a:rPr lang="en-US" dirty="0"/>
              <a:t> of </a:t>
            </a:r>
            <a:r>
              <a:rPr lang="en-US" dirty="0" err="1"/>
              <a:t>mccarthyism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Who: Joseph McCarthy and eventually many other Americans</a:t>
            </a:r>
          </a:p>
          <a:p>
            <a:r>
              <a:rPr lang="en-US" sz="2400" dirty="0"/>
              <a:t>What: Communist hunts</a:t>
            </a:r>
          </a:p>
          <a:p>
            <a:r>
              <a:rPr lang="en-US" sz="2400" dirty="0"/>
              <a:t>When: 1950s</a:t>
            </a:r>
          </a:p>
          <a:p>
            <a:r>
              <a:rPr lang="en-US" sz="2400" dirty="0"/>
              <a:t>Where: America</a:t>
            </a:r>
          </a:p>
          <a:p>
            <a:r>
              <a:rPr lang="en-US" sz="2400" dirty="0"/>
              <a:t>Why: fear (people who were accused could get out of getting into trouble if they accused someone else; or if you accused someone no one would think to accuse you)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437" y="38238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2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persuasion &amp; </a:t>
            </a:r>
            <a:r>
              <a:rPr lang="en-US" dirty="0" err="1"/>
              <a:t>mccarthyism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8490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Senator Joseph McCarthy of Wisconsin claimed to have a list of over 200 names of gov’t employees that were members of the communist party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Senator Joseph McCarthy of Wisconsin waged a campaign to expose Communist spies in the U.S. gov’t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Started with gov’t officials, went to Hollywood, athletes, playwrights (Arthur Miller)</a:t>
            </a:r>
          </a:p>
          <a:p>
            <a:endParaRPr lang="en-US" sz="2400" dirty="0"/>
          </a:p>
          <a:p>
            <a:r>
              <a:rPr lang="en-US" sz="2400" dirty="0"/>
              <a:t>McCarthy played on the </a:t>
            </a:r>
            <a:r>
              <a:rPr lang="en-US" sz="2400" u="sng" dirty="0"/>
              <a:t>nation’s fears</a:t>
            </a:r>
            <a:r>
              <a:rPr lang="en-US" sz="2400" dirty="0"/>
              <a:t> to build his own political </a:t>
            </a:r>
            <a:r>
              <a:rPr lang="en-US" sz="2400" u="sng" dirty="0"/>
              <a:t>power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7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 context of </a:t>
            </a:r>
            <a:br>
              <a:rPr lang="en-US" dirty="0"/>
            </a:br>
            <a:r>
              <a:rPr lang="en-US" dirty="0"/>
              <a:t>Salem witch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31672"/>
          </a:xfrm>
        </p:spPr>
        <p:txBody>
          <a:bodyPr>
            <a:noAutofit/>
          </a:bodyPr>
          <a:lstStyle/>
          <a:p>
            <a:r>
              <a:rPr lang="en-US" sz="2400" dirty="0"/>
              <a:t>The Puritans were VERY religious people and were serious about dealing with anything in the supernatural world.</a:t>
            </a:r>
          </a:p>
          <a:p>
            <a:r>
              <a:rPr lang="en-US" sz="2400" dirty="0"/>
              <a:t>If you were accused of witchcraft you had a few options</a:t>
            </a:r>
          </a:p>
          <a:p>
            <a:pPr lvl="1"/>
            <a:r>
              <a:rPr lang="en-US" sz="2400" dirty="0"/>
              <a:t>1. You could confess, and the congregation and God for forgiveness and you would be let go</a:t>
            </a:r>
          </a:p>
          <a:p>
            <a:pPr lvl="1"/>
            <a:r>
              <a:rPr lang="en-US" sz="2400" dirty="0"/>
              <a:t>2. You could deny it and hang</a:t>
            </a:r>
          </a:p>
          <a:p>
            <a:pPr lvl="1"/>
            <a:r>
              <a:rPr lang="en-US" sz="2400" dirty="0"/>
              <a:t>3. You could say, “Well, I’m not a witch, but I know who is!”</a:t>
            </a:r>
          </a:p>
          <a:p>
            <a:pPr lvl="2"/>
            <a:r>
              <a:rPr lang="en-US" sz="2400" dirty="0"/>
              <a:t>By blaming someone else you would be off the hook</a:t>
            </a:r>
          </a:p>
        </p:txBody>
      </p:sp>
    </p:spTree>
    <p:extLst>
      <p:ext uri="{BB962C8B-B14F-4D97-AF65-F5344CB8AC3E}">
        <p14:creationId xmlns:p14="http://schemas.microsoft.com/office/powerpoint/2010/main" val="332054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context of </a:t>
            </a:r>
            <a:br>
              <a:rPr lang="en-US" dirty="0"/>
            </a:br>
            <a:r>
              <a:rPr lang="en-US" dirty="0" err="1"/>
              <a:t>salem</a:t>
            </a:r>
            <a:r>
              <a:rPr lang="en-US" dirty="0"/>
              <a:t> witch trials… </a:t>
            </a:r>
            <a:r>
              <a:rPr lang="en-US" dirty="0" err="1"/>
              <a:t>con’t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91890"/>
          </a:xfrm>
        </p:spPr>
        <p:txBody>
          <a:bodyPr>
            <a:normAutofit/>
          </a:bodyPr>
          <a:lstStyle/>
          <a:p>
            <a:r>
              <a:rPr lang="en-US" sz="2400" dirty="0"/>
              <a:t>The minister’s daughter and other girls became “afflicted”</a:t>
            </a:r>
          </a:p>
          <a:p>
            <a:r>
              <a:rPr lang="en-US" sz="2400" dirty="0"/>
              <a:t>It was discovered that these girls along with others were dabbling with witchcraft with their slave, Tituba</a:t>
            </a:r>
          </a:p>
          <a:p>
            <a:r>
              <a:rPr lang="en-US" sz="2400" dirty="0"/>
              <a:t>To avoid getting into trouble for this very serious crime they immediately told everyone that Tituba made them do it.</a:t>
            </a:r>
          </a:p>
          <a:p>
            <a:r>
              <a:rPr lang="en-US" sz="2400" dirty="0"/>
              <a:t>They began making up other stories and saying other women were seen with the devil. </a:t>
            </a:r>
          </a:p>
          <a:p>
            <a:r>
              <a:rPr lang="en-US" sz="2400" dirty="0"/>
              <a:t>Everyone believed them, so they kept using their power to have people killed out of fear for their own lives. </a:t>
            </a:r>
          </a:p>
        </p:txBody>
      </p:sp>
    </p:spTree>
    <p:extLst>
      <p:ext uri="{BB962C8B-B14F-4D97-AF65-F5344CB8AC3E}">
        <p14:creationId xmlns:p14="http://schemas.microsoft.com/office/powerpoint/2010/main" val="2613497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between the </a:t>
            </a:r>
            <a:r>
              <a:rPr lang="en-US" dirty="0" err="1"/>
              <a:t>salem</a:t>
            </a:r>
            <a:r>
              <a:rPr lang="en-US" dirty="0"/>
              <a:t> witch trials &amp; </a:t>
            </a:r>
            <a:r>
              <a:rPr lang="en-US" dirty="0" err="1"/>
              <a:t>mccarthyism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5708"/>
          </a:xfrm>
        </p:spPr>
        <p:txBody>
          <a:bodyPr>
            <a:normAutofit/>
          </a:bodyPr>
          <a:lstStyle/>
          <a:p>
            <a:r>
              <a:rPr lang="en-US" sz="2800" dirty="0"/>
              <a:t>Both were triggered by fear</a:t>
            </a:r>
          </a:p>
          <a:p>
            <a:r>
              <a:rPr lang="en-US" sz="2800" dirty="0"/>
              <a:t>Both involved hysteria</a:t>
            </a:r>
          </a:p>
          <a:p>
            <a:pPr lvl="1"/>
            <a:r>
              <a:rPr lang="en-US" sz="2800" dirty="0"/>
              <a:t>People being accused and the accusers got  WAY out of control</a:t>
            </a:r>
          </a:p>
          <a:p>
            <a:r>
              <a:rPr lang="en-US" sz="2800" dirty="0"/>
              <a:t>Innocent people were put in jail and/or killed</a:t>
            </a:r>
          </a:p>
          <a:p>
            <a:r>
              <a:rPr lang="en-US" sz="2800" dirty="0"/>
              <a:t>Some showed courageous integrity</a:t>
            </a:r>
          </a:p>
          <a:p>
            <a:pPr lvl="1"/>
            <a:r>
              <a:rPr lang="en-US" sz="2800" dirty="0"/>
              <a:t>Some people continually denied the accusations in order to tell the truth even though they knew it would end up getting them killed</a:t>
            </a:r>
          </a:p>
        </p:txBody>
      </p:sp>
    </p:spTree>
    <p:extLst>
      <p:ext uri="{BB962C8B-B14F-4D97-AF65-F5344CB8AC3E}">
        <p14:creationId xmlns:p14="http://schemas.microsoft.com/office/powerpoint/2010/main" val="257629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14" y="111765"/>
            <a:ext cx="10178322" cy="932408"/>
          </a:xfrm>
        </p:spPr>
        <p:txBody>
          <a:bodyPr/>
          <a:lstStyle/>
          <a:p>
            <a:r>
              <a:rPr lang="en-US" dirty="0"/>
              <a:t>Crucible’s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733" y="2201944"/>
            <a:ext cx="10178322" cy="4664828"/>
          </a:xfrm>
        </p:spPr>
        <p:txBody>
          <a:bodyPr>
            <a:normAutofit/>
          </a:bodyPr>
          <a:lstStyle/>
          <a:p>
            <a:r>
              <a:rPr lang="en-US" sz="2800" dirty="0"/>
              <a:t>Abigail Williams: Reverend Parris’ niece; she is kind of the girls’ leader; she is the first to accuse anyone of being a witch; she does EVERYTHING just to be with a man (former lover,  John Proctor)</a:t>
            </a:r>
          </a:p>
          <a:p>
            <a:r>
              <a:rPr lang="en-US" sz="2800" dirty="0"/>
              <a:t>John Proctor: married to Elizabeth Proctor; had an affair with Abigail; knows the girls are being ridiculous and tries to have them exposed</a:t>
            </a:r>
          </a:p>
          <a:p>
            <a:r>
              <a:rPr lang="en-US" sz="2800" dirty="0"/>
              <a:t>Reverend Parris: cares more about his reputation than anything else; he is the leader of the church and therefore, the leader of the government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283" y="111765"/>
            <a:ext cx="2545544" cy="169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4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460" y="166255"/>
            <a:ext cx="10178322" cy="941644"/>
          </a:xfrm>
        </p:spPr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460" y="1724025"/>
            <a:ext cx="10178322" cy="4904510"/>
          </a:xfrm>
        </p:spPr>
        <p:txBody>
          <a:bodyPr>
            <a:normAutofit/>
          </a:bodyPr>
          <a:lstStyle/>
          <a:p>
            <a:r>
              <a:rPr lang="en-US" sz="2800" dirty="0"/>
              <a:t>Tituba: Slave to the Reverend Paris; agrees to perform voodoo for Abigail only to blamed for the whole thing later</a:t>
            </a:r>
          </a:p>
          <a:p>
            <a:r>
              <a:rPr lang="en-US" sz="2800" dirty="0"/>
              <a:t>Reverend John Hale: brought in from another county; he is supposed to be an expert on all things witchcraft; he eventually realizes the girls are making everything up</a:t>
            </a:r>
          </a:p>
          <a:p>
            <a:r>
              <a:rPr lang="en-US" sz="2800" dirty="0"/>
              <a:t>Elizabeth proctor: John’s wife; fired Abigail from working in her home after discovering that she was having an affair with John; she is condemned</a:t>
            </a:r>
          </a:p>
          <a:p>
            <a:r>
              <a:rPr lang="en-US" sz="2800" dirty="0"/>
              <a:t>Betty Parris: Reverend Parris’ daughter; one of the “afflicted”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0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68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750" y="105294"/>
            <a:ext cx="10178322" cy="1492132"/>
          </a:xfrm>
        </p:spPr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151" y="979055"/>
            <a:ext cx="10178322" cy="5458690"/>
          </a:xfrm>
        </p:spPr>
        <p:txBody>
          <a:bodyPr>
            <a:normAutofit/>
          </a:bodyPr>
          <a:lstStyle/>
          <a:p>
            <a:r>
              <a:rPr lang="en-US" sz="2800" dirty="0"/>
              <a:t>Rebecca Nurse: elderly woman in Salem who is respected by all; she is accused</a:t>
            </a:r>
          </a:p>
          <a:p>
            <a:r>
              <a:rPr lang="en-US" sz="2800" dirty="0"/>
              <a:t>Francis Nurse: A MAN! Husband to Rebecca; enemy to Thomas Putnam</a:t>
            </a:r>
          </a:p>
          <a:p>
            <a:r>
              <a:rPr lang="en-US" sz="2800" dirty="0"/>
              <a:t>Thomas Putnam: enemy to Francis Nurse; uses the witch trials to gain power and land</a:t>
            </a:r>
          </a:p>
          <a:p>
            <a:r>
              <a:rPr lang="en-US" sz="2800" dirty="0"/>
              <a:t>Ann Putnam: had 8 babies, 7 died and so they are left with only Ruth. Ann is convinced that her babies were killed by supernatural means</a:t>
            </a:r>
          </a:p>
          <a:p>
            <a:r>
              <a:rPr lang="en-US" sz="2800" dirty="0"/>
              <a:t>Ruth Putnam: one of the “afflicted”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341" y="510424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5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48509"/>
            <a:ext cx="10178322" cy="5292436"/>
          </a:xfrm>
        </p:spPr>
        <p:txBody>
          <a:bodyPr>
            <a:normAutofit/>
          </a:bodyPr>
          <a:lstStyle/>
          <a:p>
            <a:r>
              <a:rPr lang="en-US" sz="2400" dirty="0"/>
              <a:t>Acts and scenes</a:t>
            </a:r>
          </a:p>
          <a:p>
            <a:pPr lvl="1"/>
            <a:r>
              <a:rPr lang="en-US" sz="2400" dirty="0"/>
              <a:t>There are USUALLY 4 acts in a play</a:t>
            </a:r>
          </a:p>
          <a:p>
            <a:pPr lvl="2"/>
            <a:r>
              <a:rPr lang="en-US" sz="2400" dirty="0"/>
              <a:t>Each act has multiple scenes within it</a:t>
            </a:r>
          </a:p>
          <a:p>
            <a:r>
              <a:rPr lang="en-US" sz="2400" dirty="0"/>
              <a:t>Dialogue</a:t>
            </a:r>
          </a:p>
          <a:p>
            <a:pPr lvl="1"/>
            <a:r>
              <a:rPr lang="en-US" sz="2400" dirty="0"/>
              <a:t>Conversation among people</a:t>
            </a:r>
          </a:p>
          <a:p>
            <a:pPr lvl="2"/>
            <a:r>
              <a:rPr lang="en-US" sz="2400" dirty="0"/>
              <a:t>In a play there will be no quotation marks. Mostly everything is dialogue so it’ll just have the character’s name and then their line</a:t>
            </a:r>
          </a:p>
          <a:p>
            <a:r>
              <a:rPr lang="en-US" sz="2400" dirty="0"/>
              <a:t>Stage direction</a:t>
            </a:r>
          </a:p>
          <a:p>
            <a:pPr lvl="1"/>
            <a:r>
              <a:rPr lang="en-US" sz="2400" dirty="0"/>
              <a:t>Anything that is in italics is the stage direction and will be read by the narrator</a:t>
            </a:r>
          </a:p>
        </p:txBody>
      </p:sp>
    </p:spTree>
    <p:extLst>
      <p:ext uri="{BB962C8B-B14F-4D97-AF65-F5344CB8AC3E}">
        <p14:creationId xmlns:p14="http://schemas.microsoft.com/office/powerpoint/2010/main" val="400739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Crucible 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169" y="1128451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dirty="0"/>
              <a:t>Giles Corey: has a tendency to file lawsuits against people; accidentally gets his own wife accused of witchcraft</a:t>
            </a:r>
          </a:p>
          <a:p>
            <a:r>
              <a:rPr lang="en-US" sz="2800" dirty="0"/>
              <a:t>Judge Danforth: deputy governor; resides over the trials</a:t>
            </a:r>
          </a:p>
          <a:p>
            <a:r>
              <a:rPr lang="en-US" sz="2800" dirty="0"/>
              <a:t>Mary Warren: one of the girls; tries to confess but gets sucked back in</a:t>
            </a:r>
          </a:p>
          <a:p>
            <a:r>
              <a:rPr lang="en-US" sz="2800" dirty="0" err="1"/>
              <a:t>Ezekial</a:t>
            </a:r>
            <a:r>
              <a:rPr lang="en-US" sz="2800" dirty="0"/>
              <a:t> Cheever, Herrick, and Judge </a:t>
            </a:r>
            <a:r>
              <a:rPr lang="en-US" sz="2800" dirty="0" err="1"/>
              <a:t>Hathorne</a:t>
            </a:r>
            <a:r>
              <a:rPr lang="en-US" sz="2800" dirty="0"/>
              <a:t>: all members of the court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696" y="4442690"/>
            <a:ext cx="4177216" cy="22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4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drama </a:t>
            </a:r>
            <a:r>
              <a:rPr lang="en-US" dirty="0" err="1"/>
              <a:t>cntd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7745"/>
            <a:ext cx="10178322" cy="529243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plot structure</a:t>
            </a:r>
          </a:p>
          <a:p>
            <a:pPr lvl="1"/>
            <a:r>
              <a:rPr lang="en-US" sz="2400" dirty="0"/>
              <a:t>Exposition</a:t>
            </a:r>
          </a:p>
          <a:p>
            <a:pPr lvl="2"/>
            <a:r>
              <a:rPr lang="en-US" sz="2400" dirty="0"/>
              <a:t>Introduces the characters and plot</a:t>
            </a:r>
          </a:p>
          <a:p>
            <a:pPr lvl="1"/>
            <a:r>
              <a:rPr lang="en-US" sz="2400" dirty="0"/>
              <a:t>Rising action</a:t>
            </a:r>
          </a:p>
          <a:p>
            <a:pPr lvl="2"/>
            <a:r>
              <a:rPr lang="en-US" sz="2200" dirty="0"/>
              <a:t>This is where the majority of the story takes place. Here the major conflict is introduced and unfolds. The characters develop throughout the rising action.</a:t>
            </a:r>
          </a:p>
          <a:p>
            <a:pPr lvl="1"/>
            <a:r>
              <a:rPr lang="en-US" sz="2400" dirty="0"/>
              <a:t>Climax</a:t>
            </a:r>
          </a:p>
          <a:p>
            <a:pPr lvl="2"/>
            <a:r>
              <a:rPr lang="en-US" sz="2400" dirty="0"/>
              <a:t>The turning point</a:t>
            </a:r>
          </a:p>
          <a:p>
            <a:pPr lvl="1"/>
            <a:r>
              <a:rPr lang="en-US" sz="2400" dirty="0"/>
              <a:t>Falling action</a:t>
            </a:r>
          </a:p>
          <a:p>
            <a:pPr lvl="1"/>
            <a:r>
              <a:rPr lang="en-US" sz="2400" dirty="0"/>
              <a:t>Resolution/Denouement 	</a:t>
            </a:r>
          </a:p>
          <a:p>
            <a:pPr lvl="2"/>
            <a:r>
              <a:rPr lang="en-US" sz="2400" dirty="0"/>
              <a:t>The conclusion</a:t>
            </a:r>
          </a:p>
          <a:p>
            <a:pPr lvl="2"/>
            <a:r>
              <a:rPr lang="en-US" sz="2400" dirty="0"/>
              <a:t>Everything at this point should be settled (characters, conflict,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3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7745"/>
            <a:ext cx="10178322" cy="5366328"/>
          </a:xfrm>
        </p:spPr>
        <p:txBody>
          <a:bodyPr>
            <a:normAutofit/>
          </a:bodyPr>
          <a:lstStyle/>
          <a:p>
            <a:r>
              <a:rPr lang="en-US" sz="3200" dirty="0"/>
              <a:t>Two main kinds</a:t>
            </a:r>
          </a:p>
          <a:p>
            <a:pPr lvl="1"/>
            <a:r>
              <a:rPr lang="en-US" sz="3200" dirty="0"/>
              <a:t>Comedy</a:t>
            </a:r>
          </a:p>
          <a:p>
            <a:pPr lvl="2"/>
            <a:r>
              <a:rPr lang="en-US" sz="3200" dirty="0"/>
              <a:t>Has a happy ending</a:t>
            </a:r>
          </a:p>
          <a:p>
            <a:pPr lvl="1"/>
            <a:r>
              <a:rPr lang="en-US" sz="3200" dirty="0"/>
              <a:t>Tragedy</a:t>
            </a:r>
          </a:p>
          <a:p>
            <a:pPr lvl="2"/>
            <a:r>
              <a:rPr lang="en-US" sz="3200" dirty="0"/>
              <a:t>Shows the downfall of the protagonist (main character) due to a tragic flaw</a:t>
            </a:r>
          </a:p>
          <a:p>
            <a:r>
              <a:rPr lang="en-US" sz="3200" dirty="0"/>
              <a:t>Side note- The Crucible may SEEM comedic because of how insane the girls are, but it is a tragedy!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055" y="97414"/>
            <a:ext cx="2905846" cy="36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3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Sub-Types of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64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Historical – based on events of the past (</a:t>
            </a:r>
            <a:r>
              <a:rPr lang="en-US" sz="2800" i="1" dirty="0"/>
              <a:t>The Crucible)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Melodrama – stereotyped characters &amp; exaggerated conflicts</a:t>
            </a:r>
          </a:p>
          <a:p>
            <a:pPr>
              <a:defRPr/>
            </a:pPr>
            <a:r>
              <a:rPr lang="en-US" sz="2800" dirty="0"/>
              <a:t>Tragicomedy – combines tragic &amp; comic elements (think: dark humor)</a:t>
            </a:r>
          </a:p>
          <a:p>
            <a:pPr>
              <a:defRPr/>
            </a:pPr>
            <a:r>
              <a:rPr lang="en-US" sz="2800" dirty="0"/>
              <a:t>Modern Realism – ordinary language, realistic characters, &amp; controversial issues</a:t>
            </a:r>
          </a:p>
          <a:p>
            <a:pPr>
              <a:defRPr/>
            </a:pPr>
            <a:r>
              <a:rPr lang="en-US" sz="2800" dirty="0"/>
              <a:t>Political – reflects an opinion on a political theme or issue (</a:t>
            </a:r>
            <a:r>
              <a:rPr lang="en-US" sz="2800" i="1" dirty="0"/>
              <a:t>The Crucible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3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Soliloquy</a:t>
            </a:r>
          </a:p>
          <a:p>
            <a:pPr lvl="1"/>
            <a:r>
              <a:rPr lang="en-US" sz="3600" dirty="0"/>
              <a:t>Character gives a speech alone on stage</a:t>
            </a:r>
          </a:p>
          <a:p>
            <a:r>
              <a:rPr lang="en-US" sz="3600" dirty="0"/>
              <a:t>Monologue</a:t>
            </a:r>
          </a:p>
          <a:p>
            <a:pPr lvl="1"/>
            <a:r>
              <a:rPr lang="en-US" sz="3600" dirty="0"/>
              <a:t>Character gives a speech with other characters on stage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Protagonist: main character; usually goes through a change</a:t>
            </a:r>
          </a:p>
          <a:p>
            <a:pPr lvl="1"/>
            <a:r>
              <a:rPr lang="en-US" sz="3200" dirty="0"/>
              <a:t>John Proctor</a:t>
            </a:r>
          </a:p>
          <a:p>
            <a:r>
              <a:rPr lang="en-US" sz="3200" dirty="0"/>
              <a:t>Antagonist: character or force in conflict with the protagonist</a:t>
            </a:r>
          </a:p>
          <a:p>
            <a:pPr lvl="1"/>
            <a:r>
              <a:rPr lang="en-US" sz="3200" dirty="0"/>
              <a:t>Abigail Williams </a:t>
            </a:r>
          </a:p>
        </p:txBody>
      </p:sp>
      <p:sp>
        <p:nvSpPr>
          <p:cNvPr id="5" name="AutoShape 4" descr="Image result for the crucible john pro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276" y="4287693"/>
            <a:ext cx="3092389" cy="2316307"/>
          </a:xfrm>
          <a:prstGeom prst="rect">
            <a:avLst/>
          </a:prstGeom>
        </p:spPr>
      </p:pic>
      <p:pic>
        <p:nvPicPr>
          <p:cNvPr id="1030" name="Picture 6" descr="Image result for the crucible abigail willi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404" y="4082796"/>
            <a:ext cx="2113395" cy="241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6091231" cy="4373417"/>
          </a:xfrm>
        </p:spPr>
        <p:txBody>
          <a:bodyPr>
            <a:normAutofit/>
          </a:bodyPr>
          <a:lstStyle/>
          <a:p>
            <a:r>
              <a:rPr lang="en-US" sz="3200" dirty="0"/>
              <a:t>Internal conflict: man vs. self; the character struggles with something within himself</a:t>
            </a:r>
          </a:p>
          <a:p>
            <a:pPr lvl="1"/>
            <a:r>
              <a:rPr lang="en-US" sz="3200" dirty="0"/>
              <a:t>90% of the time this is going to be guilt</a:t>
            </a:r>
          </a:p>
          <a:p>
            <a:r>
              <a:rPr lang="en-US" sz="3200" dirty="0"/>
              <a:t>External conflict: man vs. man; man vs. nature; man vs. society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128" y="3900290"/>
            <a:ext cx="4043650" cy="269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7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terminology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0036"/>
            <a:ext cx="10178322" cy="535709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Dramatic irony</a:t>
            </a:r>
          </a:p>
          <a:p>
            <a:pPr lvl="1"/>
            <a:r>
              <a:rPr lang="en-US" sz="2400" dirty="0"/>
              <a:t>When the audience or readers know more than the characters</a:t>
            </a:r>
          </a:p>
          <a:p>
            <a:pPr lvl="2"/>
            <a:r>
              <a:rPr lang="en-US" sz="2400" dirty="0"/>
              <a:t>Think: horror movies when the audience knows if the character runs opens the door the monster is on the other side waiting to cause harm.</a:t>
            </a:r>
          </a:p>
          <a:p>
            <a:r>
              <a:rPr lang="en-US" sz="2400" dirty="0"/>
              <a:t>Symbol</a:t>
            </a:r>
          </a:p>
          <a:p>
            <a:pPr lvl="1"/>
            <a:r>
              <a:rPr lang="en-US" sz="2400" dirty="0"/>
              <a:t>Anything that stands for or represents something more than what is actually seen</a:t>
            </a:r>
          </a:p>
          <a:p>
            <a:pPr lvl="2"/>
            <a:r>
              <a:rPr lang="en-US" sz="2200" dirty="0"/>
              <a:t>Think: a dove is a symbol for peace; the color white as a symbolism for purity.</a:t>
            </a:r>
          </a:p>
          <a:p>
            <a:r>
              <a:rPr lang="en-US" sz="2400" dirty="0"/>
              <a:t>Allegory</a:t>
            </a:r>
          </a:p>
          <a:p>
            <a:pPr lvl="1"/>
            <a:r>
              <a:rPr lang="en-US" sz="2400" dirty="0"/>
              <a:t>A story with two levels of meaning- a figurative and a literal </a:t>
            </a:r>
          </a:p>
          <a:p>
            <a:pPr lvl="1"/>
            <a:r>
              <a:rPr lang="en-US" sz="2400" dirty="0"/>
              <a:t>Characters, setting, events represent something else</a:t>
            </a:r>
          </a:p>
          <a:p>
            <a:pPr lvl="2"/>
            <a:r>
              <a:rPr lang="en-US" sz="2400" dirty="0"/>
              <a:t>Think: The Tortoise and The Hare (Tortoise/Hare = real life people; The race = real life)</a:t>
            </a:r>
          </a:p>
          <a:p>
            <a:pPr lvl="2"/>
            <a:r>
              <a:rPr lang="en-US" sz="2400" dirty="0"/>
              <a:t>Think: The Lorax (the ravages technology has on society)</a:t>
            </a:r>
          </a:p>
        </p:txBody>
      </p:sp>
    </p:spTree>
    <p:extLst>
      <p:ext uri="{BB962C8B-B14F-4D97-AF65-F5344CB8AC3E}">
        <p14:creationId xmlns:p14="http://schemas.microsoft.com/office/powerpoint/2010/main" val="1169935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180</TotalTime>
  <Words>1319</Words>
  <Application>Microsoft Office PowerPoint</Application>
  <PresentationFormat>Widescreen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The crucible a drama by Arthur miller</vt:lpstr>
      <vt:lpstr>Elements of a drama</vt:lpstr>
      <vt:lpstr>Elements of a drama cntd. </vt:lpstr>
      <vt:lpstr>Types of drama</vt:lpstr>
      <vt:lpstr>Sub-Types of drama</vt:lpstr>
      <vt:lpstr>Dramatic terminology</vt:lpstr>
      <vt:lpstr>Dramatic terminology cntd</vt:lpstr>
      <vt:lpstr>Dramatic terminology cntd. </vt:lpstr>
      <vt:lpstr>Dramatic terminology cntd</vt:lpstr>
      <vt:lpstr>Arthur miller and allegory</vt:lpstr>
      <vt:lpstr>5 Ws of the salem witch trials</vt:lpstr>
      <vt:lpstr>5 ws of mccarthyism</vt:lpstr>
      <vt:lpstr>The power of persuasion &amp; mccarthyism</vt:lpstr>
      <vt:lpstr>Historical context of  Salem witch trials</vt:lpstr>
      <vt:lpstr>Historical context of  salem witch trials… con’t. </vt:lpstr>
      <vt:lpstr>Similarities between the salem witch trials &amp; mccarthyism</vt:lpstr>
      <vt:lpstr>Crucible’s main characters</vt:lpstr>
      <vt:lpstr>Crucible main characters</vt:lpstr>
      <vt:lpstr>Crucible main characters</vt:lpstr>
      <vt:lpstr>Crucible main characters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 a drama by Arthur miller</dc:title>
  <dc:creator>Melody Montgomery</dc:creator>
  <cp:lastModifiedBy>Amanda Dickenson</cp:lastModifiedBy>
  <cp:revision>17</cp:revision>
  <dcterms:created xsi:type="dcterms:W3CDTF">2018-08-06T15:27:47Z</dcterms:created>
  <dcterms:modified xsi:type="dcterms:W3CDTF">2019-01-11T17:25:35Z</dcterms:modified>
</cp:coreProperties>
</file>