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8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5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8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4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6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6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1D84-505E-403B-A4E1-A78271ECD6DD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01F1-BFC1-42A0-A03A-D1C899F6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9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Lit</a:t>
            </a:r>
            <a:br>
              <a:rPr lang="en-US" dirty="0" smtClean="0"/>
            </a:br>
            <a:r>
              <a:rPr lang="en-US" dirty="0" smtClean="0"/>
              <a:t>SAT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12</a:t>
            </a:r>
          </a:p>
          <a:p>
            <a:r>
              <a:rPr lang="en-US" dirty="0" smtClean="0"/>
              <a:t>Fall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 smtClean="0"/>
              <a:t>Scintillating-adjective</a:t>
            </a:r>
            <a:endParaRPr lang="en-US" altLang="en-US" sz="8000" dirty="0"/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sparkling, twinkling</a:t>
            </a:r>
          </a:p>
          <a:p>
            <a:pPr>
              <a:defRPr/>
            </a:pPr>
            <a:r>
              <a:rPr lang="en-US" sz="3200" dirty="0"/>
              <a:t>exceptionally brilliant</a:t>
            </a:r>
          </a:p>
          <a:p>
            <a:pPr>
              <a:defRPr/>
            </a:pPr>
            <a:r>
              <a:rPr lang="en-US" sz="3200" dirty="0"/>
              <a:t>stimulating</a:t>
            </a:r>
          </a:p>
          <a:p>
            <a:pPr>
              <a:defRPr/>
            </a:pPr>
            <a:r>
              <a:rPr lang="en-US" sz="3200" dirty="0"/>
              <a:t>glittering</a:t>
            </a:r>
          </a:p>
          <a:p>
            <a:pPr marL="0" indent="0">
              <a:buNone/>
              <a:defRPr/>
            </a:pPr>
            <a:r>
              <a:rPr lang="en-US" sz="3200" dirty="0"/>
              <a:t>----------------------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dull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151923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2" descr="http://cdn.screenrant.com/wp-content/uploads/row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8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smtClean="0"/>
              <a:t>Winsome-adjective</a:t>
            </a:r>
            <a:endParaRPr lang="en-US" altLang="en-US" sz="80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/>
              <a:t>charming</a:t>
            </a:r>
          </a:p>
          <a:p>
            <a:pPr>
              <a:defRPr/>
            </a:pPr>
            <a:r>
              <a:rPr lang="en-US" sz="3600" dirty="0"/>
              <a:t>attractive</a:t>
            </a:r>
          </a:p>
          <a:p>
            <a:pPr>
              <a:defRPr/>
            </a:pPr>
            <a:r>
              <a:rPr lang="en-US" sz="3600" dirty="0"/>
              <a:t>pleasing</a:t>
            </a:r>
          </a:p>
          <a:p>
            <a:pPr>
              <a:defRPr/>
            </a:pPr>
            <a:r>
              <a:rPr lang="en-US" sz="3600" dirty="0"/>
              <a:t>delightful</a:t>
            </a:r>
          </a:p>
          <a:p>
            <a:pPr marL="0" indent="0">
              <a:buNone/>
              <a:defRPr/>
            </a:pPr>
            <a:r>
              <a:rPr lang="en-US" sz="3600" dirty="0"/>
              <a:t>------------------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repulsive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50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1398588"/>
            <a:ext cx="18161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4" descr="http://img2.timeinc.net/ew/i/2013/09/25/Jennifer-Lawrence-Red-Carp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543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 descr="https://image-cdn.zap2it.com/images/jimmy-fallon-hosting-get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27200"/>
            <a:ext cx="25669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0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 smtClean="0"/>
              <a:t>Absolve - verb</a:t>
            </a:r>
            <a:endParaRPr lang="en-US" alt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to clear from blame, responsibility, or guilt</a:t>
            </a:r>
          </a:p>
          <a:p>
            <a:pPr>
              <a:defRPr/>
            </a:pPr>
            <a:r>
              <a:rPr lang="en-US" sz="3200" dirty="0"/>
              <a:t>acquit</a:t>
            </a:r>
          </a:p>
          <a:p>
            <a:pPr>
              <a:defRPr/>
            </a:pPr>
            <a:r>
              <a:rPr lang="en-US" sz="3200" dirty="0"/>
              <a:t>excuse</a:t>
            </a:r>
          </a:p>
          <a:p>
            <a:pPr>
              <a:defRPr/>
            </a:pPr>
            <a:r>
              <a:rPr lang="en-US" sz="3200" dirty="0"/>
              <a:t>pardon</a:t>
            </a:r>
          </a:p>
          <a:p>
            <a:pPr marL="0" indent="0">
              <a:buNone/>
              <a:defRPr/>
            </a:pPr>
            <a:r>
              <a:rPr lang="en-US" dirty="0" smtClean="0"/>
              <a:t>-----------------------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convict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condemn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1"/>
            <a:ext cx="381000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600201"/>
            <a:ext cx="36496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4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 smtClean="0"/>
              <a:t>Contiguous- adjective</a:t>
            </a:r>
            <a:endParaRPr lang="en-US" altLang="en-US" sz="8000" dirty="0"/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side by side, touching</a:t>
            </a:r>
          </a:p>
          <a:p>
            <a:pPr>
              <a:defRPr/>
            </a:pPr>
            <a:r>
              <a:rPr lang="en-US" sz="3200" dirty="0"/>
              <a:t>near</a:t>
            </a:r>
          </a:p>
          <a:p>
            <a:pPr>
              <a:defRPr/>
            </a:pPr>
            <a:r>
              <a:rPr lang="en-US" sz="3200" dirty="0"/>
              <a:t>next door to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---------------------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detached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1371601"/>
            <a:ext cx="33623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800601"/>
            <a:ext cx="338296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2" descr="https://curvyecocentric.files.wordpress.com/2010/09/brownston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733800"/>
            <a:ext cx="20859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2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 smtClean="0"/>
              <a:t>Deleterious- adjective</a:t>
            </a:r>
            <a:endParaRPr lang="en-US" alt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harmful</a:t>
            </a:r>
          </a:p>
          <a:p>
            <a:pPr>
              <a:defRPr/>
            </a:pPr>
            <a:r>
              <a:rPr lang="en-US" sz="3200" dirty="0"/>
              <a:t>injurious</a:t>
            </a:r>
          </a:p>
          <a:p>
            <a:pPr>
              <a:defRPr/>
            </a:pPr>
            <a:r>
              <a:rPr lang="en-US" sz="3200" dirty="0"/>
              <a:t>destructive</a:t>
            </a:r>
          </a:p>
          <a:p>
            <a:pPr>
              <a:defRPr/>
            </a:pPr>
            <a:r>
              <a:rPr lang="en-US" sz="3200" dirty="0"/>
              <a:t>damaging</a:t>
            </a:r>
          </a:p>
          <a:p>
            <a:pPr marL="0" indent="0">
              <a:buNone/>
              <a:defRPr/>
            </a:pPr>
            <a:r>
              <a:rPr lang="en-US" dirty="0" smtClean="0"/>
              <a:t>---------------------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beneficial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525588"/>
            <a:ext cx="1800225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4" y="4191000"/>
            <a:ext cx="3392487" cy="235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2" descr="http://resources1.news.com.au/images/2010/02/23/1225833/513241-news-image-shark-201002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1" y="1905001"/>
            <a:ext cx="3095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7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 smtClean="0"/>
              <a:t>Enthrall- verb</a:t>
            </a:r>
            <a:endParaRPr lang="en-US" altLang="en-US" sz="8000" dirty="0"/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o captivate, charm</a:t>
            </a:r>
          </a:p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o hold spellbound</a:t>
            </a:r>
          </a:p>
          <a:p>
            <a:pPr>
              <a:defRPr/>
            </a:pPr>
            <a:r>
              <a:rPr lang="en-US" dirty="0"/>
              <a:t>t</a:t>
            </a:r>
            <a:r>
              <a:rPr lang="en-US" dirty="0" smtClean="0"/>
              <a:t>o enslave, to imprison</a:t>
            </a:r>
          </a:p>
          <a:p>
            <a:pPr>
              <a:defRPr/>
            </a:pPr>
            <a:r>
              <a:rPr lang="en-US" dirty="0" smtClean="0"/>
              <a:t>attract</a:t>
            </a:r>
          </a:p>
          <a:p>
            <a:pPr marL="0" indent="0">
              <a:buNone/>
              <a:defRPr/>
            </a:pPr>
            <a:r>
              <a:rPr lang="en-US" dirty="0" smtClean="0"/>
              <a:t>-------------------------</a:t>
            </a:r>
          </a:p>
          <a:p>
            <a:pPr>
              <a:defRPr/>
            </a:pPr>
            <a:r>
              <a:rPr lang="en-US" dirty="0" smtClean="0"/>
              <a:t>repel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4" y="4349750"/>
            <a:ext cx="32162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2" descr="http://www.pmap.co/c/51b0d6be/images/stories/Rotators_Verts_2012/0213_9_13_teen_puppy_love_460x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1"/>
            <a:ext cx="20272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4" descr="http://www.nwiliteracy.org/images/child_rea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3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 smtClean="0"/>
              <a:t>Ostentatious-adjective</a:t>
            </a:r>
            <a:endParaRPr lang="en-US" altLang="en-US" sz="8000" dirty="0"/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marked by conspicuous or pretentious display </a:t>
            </a:r>
          </a:p>
          <a:p>
            <a:pPr>
              <a:defRPr/>
            </a:pPr>
            <a:r>
              <a:rPr lang="en-US" dirty="0" smtClean="0"/>
              <a:t>showy</a:t>
            </a:r>
          </a:p>
          <a:p>
            <a:pPr>
              <a:defRPr/>
            </a:pPr>
            <a:r>
              <a:rPr lang="en-US" dirty="0" smtClean="0"/>
              <a:t>flashy</a:t>
            </a:r>
          </a:p>
          <a:p>
            <a:pPr>
              <a:defRPr/>
            </a:pPr>
            <a:r>
              <a:rPr lang="en-US" dirty="0" smtClean="0"/>
              <a:t>overdone</a:t>
            </a:r>
          </a:p>
          <a:p>
            <a:pPr>
              <a:defRPr/>
            </a:pPr>
            <a:r>
              <a:rPr lang="en-US" dirty="0" smtClean="0"/>
              <a:t>flamboyant</a:t>
            </a:r>
          </a:p>
          <a:p>
            <a:pPr marL="0" indent="0">
              <a:buNone/>
              <a:defRPr/>
            </a:pPr>
            <a:r>
              <a:rPr lang="en-US" dirty="0" smtClean="0"/>
              <a:t>---------------------------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modest, plain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581401"/>
            <a:ext cx="3884613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1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5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 smtClean="0"/>
              <a:t>Paragon-noun</a:t>
            </a:r>
            <a:endParaRPr lang="en-US" altLang="en-US" sz="8000" dirty="0"/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600201"/>
            <a:ext cx="3429000" cy="41814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a model of excellence or perfection</a:t>
            </a:r>
          </a:p>
          <a:p>
            <a:pPr>
              <a:defRPr/>
            </a:pPr>
            <a:r>
              <a:rPr lang="en-US" sz="3200" dirty="0"/>
              <a:t>ideal</a:t>
            </a:r>
          </a:p>
          <a:p>
            <a:pPr>
              <a:defRPr/>
            </a:pPr>
            <a:r>
              <a:rPr lang="en-US" sz="3200" dirty="0"/>
              <a:t>paradigm</a:t>
            </a:r>
          </a:p>
          <a:p>
            <a:pPr>
              <a:defRPr/>
            </a:pPr>
            <a:r>
              <a:rPr lang="en-US" sz="3200" dirty="0"/>
              <a:t>model</a:t>
            </a:r>
          </a:p>
          <a:p>
            <a:pPr>
              <a:defRPr/>
            </a:pPr>
            <a:r>
              <a:rPr lang="en-US" sz="3200" dirty="0"/>
              <a:t>good example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" y="1757363"/>
            <a:ext cx="15732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758950"/>
            <a:ext cx="2779713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2" descr="http://cp91279.biography.com/1000509261001/1000509261001_1553982855001_Bio-Radio-Mother-Theresa-S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3792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7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 smtClean="0"/>
              <a:t>Prosaic-adjective</a:t>
            </a:r>
            <a:endParaRPr lang="en-US" alt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/>
              <a:t>dull, lacking in distinction and originality</a:t>
            </a:r>
          </a:p>
          <a:p>
            <a:pPr>
              <a:defRPr/>
            </a:pPr>
            <a:r>
              <a:rPr lang="en-US" sz="3600" dirty="0"/>
              <a:t>matter-of-fact</a:t>
            </a:r>
          </a:p>
          <a:p>
            <a:pPr>
              <a:defRPr/>
            </a:pPr>
            <a:r>
              <a:rPr lang="en-US" sz="3600" dirty="0"/>
              <a:t>literal</a:t>
            </a:r>
          </a:p>
          <a:p>
            <a:pPr marL="0" indent="0">
              <a:buNone/>
              <a:defRPr/>
            </a:pPr>
            <a:r>
              <a:rPr lang="en-US" sz="3600" dirty="0"/>
              <a:t>---------------------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inspired, poetic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9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752600"/>
            <a:ext cx="42132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9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 smtClean="0"/>
              <a:t>Sanctimonious-adjective</a:t>
            </a:r>
            <a:endParaRPr lang="en-US" altLang="en-US" sz="8000" dirty="0"/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making a show of virtue or righteousness</a:t>
            </a:r>
          </a:p>
          <a:p>
            <a:pPr>
              <a:defRPr/>
            </a:pPr>
            <a:r>
              <a:rPr lang="en-US" sz="3200" dirty="0"/>
              <a:t>hypocritically moralistic or pious</a:t>
            </a:r>
          </a:p>
          <a:p>
            <a:pPr>
              <a:defRPr/>
            </a:pPr>
            <a:r>
              <a:rPr lang="en-US" sz="3200" dirty="0"/>
              <a:t>holier-than-thou</a:t>
            </a:r>
          </a:p>
          <a:p>
            <a:pPr marL="0" indent="0">
              <a:buNone/>
              <a:defRPr/>
            </a:pPr>
            <a:r>
              <a:rPr lang="en-US" sz="3200" dirty="0"/>
              <a:t>------------------------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sincere, humble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0" y="1471612"/>
            <a:ext cx="3386138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3973888"/>
            <a:ext cx="3130550" cy="265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137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American Lit SAT Vocabulary</vt:lpstr>
      <vt:lpstr>Absolve - verb</vt:lpstr>
      <vt:lpstr>Contiguous- adjective</vt:lpstr>
      <vt:lpstr>Deleterious- adjective</vt:lpstr>
      <vt:lpstr>Enthrall- verb</vt:lpstr>
      <vt:lpstr>Ostentatious-adjective</vt:lpstr>
      <vt:lpstr>Paragon-noun</vt:lpstr>
      <vt:lpstr>Prosaic-adjective</vt:lpstr>
      <vt:lpstr>Sanctimonious-adjective</vt:lpstr>
      <vt:lpstr>Scintillating-adjective</vt:lpstr>
      <vt:lpstr>Winsome-adjective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Lit SAT Vocabulary</dc:title>
  <dc:creator>Rionda Bell</dc:creator>
  <cp:lastModifiedBy>Rionda Bell</cp:lastModifiedBy>
  <cp:revision>4</cp:revision>
  <dcterms:created xsi:type="dcterms:W3CDTF">2017-09-18T02:21:37Z</dcterms:created>
  <dcterms:modified xsi:type="dcterms:W3CDTF">2018-09-10T17:23:26Z</dcterms:modified>
</cp:coreProperties>
</file>